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8"/>
  </p:notesMasterIdLst>
  <p:handoutMasterIdLst>
    <p:handoutMasterId r:id="rId9"/>
  </p:handoutMasterIdLst>
  <p:sldIdLst>
    <p:sldId id="292" r:id="rId5"/>
    <p:sldId id="291" r:id="rId6"/>
    <p:sldId id="293" r:id="rId7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99D9"/>
    <a:srgbClr val="E39844"/>
    <a:srgbClr val="2D4F9B"/>
    <a:srgbClr val="69BFC9"/>
    <a:srgbClr val="E15CBD"/>
    <a:srgbClr val="7D8150"/>
    <a:srgbClr val="1E5082"/>
    <a:srgbClr val="F3E068"/>
    <a:srgbClr val="E98B0D"/>
    <a:srgbClr val="003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9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04/11/2024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04/11/2024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4917366" y="3841"/>
            <a:ext cx="127212" cy="6858000"/>
          </a:xfrm>
          <a:prstGeom prst="rect">
            <a:avLst/>
          </a:prstGeom>
          <a:solidFill>
            <a:srgbClr val="7D9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rgbClr val="2D4F9B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821381" y="-1345"/>
            <a:ext cx="137546" cy="6858000"/>
          </a:xfrm>
          <a:prstGeom prst="rect">
            <a:avLst/>
          </a:prstGeom>
          <a:solidFill>
            <a:srgbClr val="E39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894E21-4B2C-81A3-AB1A-DEB55CAE70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2082" y="-1345"/>
            <a:ext cx="4833463" cy="685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130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04/11/2024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TITOLO DELLA RELAZIONE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b="1" dirty="0">
                <a:solidFill>
                  <a:srgbClr val="FFC000"/>
                </a:solidFill>
              </a:rPr>
              <a:t>RELATORE</a:t>
            </a:r>
          </a:p>
          <a:p>
            <a:r>
              <a:rPr lang="it-IT" sz="2800" b="1" dirty="0">
                <a:solidFill>
                  <a:srgbClr val="FFC000"/>
                </a:solidFill>
              </a:rPr>
              <a:t>Affiliazione</a:t>
            </a: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25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41</TotalTime>
  <Words>6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Calibri</vt:lpstr>
      <vt:lpstr>Wingdings</vt:lpstr>
      <vt:lpstr>RetrospectVTI</vt:lpstr>
      <vt:lpstr>TITOLO DELLA RELAZIONE</vt:lpstr>
      <vt:lpstr>Presentazione standard di PowerPoint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Eliana Rispoli</cp:lastModifiedBy>
  <cp:revision>10</cp:revision>
  <dcterms:created xsi:type="dcterms:W3CDTF">2022-02-27T17:36:31Z</dcterms:created>
  <dcterms:modified xsi:type="dcterms:W3CDTF">2024-11-04T08:41:21Z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